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1"/>
  </p:notesMasterIdLst>
  <p:sldIdLst>
    <p:sldId id="300" r:id="rId6"/>
    <p:sldId id="323"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38" r:id="rId21"/>
    <p:sldId id="319" r:id="rId22"/>
    <p:sldId id="328" r:id="rId23"/>
    <p:sldId id="330" r:id="rId24"/>
    <p:sldId id="333" r:id="rId25"/>
    <p:sldId id="337" r:id="rId26"/>
    <p:sldId id="339" r:id="rId27"/>
    <p:sldId id="340"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58217" autoAdjust="0"/>
  </p:normalViewPr>
  <p:slideViewPr>
    <p:cSldViewPr snapToGrid="0">
      <p:cViewPr varScale="1">
        <p:scale>
          <a:sx n="66" d="100"/>
          <a:sy n="66" d="100"/>
        </p:scale>
        <p:origin x="1698" y="4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a:t>
            </a:r>
            <a:r>
              <a:rPr lang="en-US" sz="1200" b="0" kern="1200" dirty="0" err="1">
                <a:solidFill>
                  <a:schemeClr val="tx1"/>
                </a:solidFill>
                <a:effectLst/>
                <a:latin typeface="+mn-lt"/>
                <a:ea typeface="+mn-ea"/>
                <a:cs typeface="+mn-cs"/>
              </a:rPr>
              <a:t>realtime</a:t>
            </a:r>
            <a:r>
              <a:rPr lang="en-US" sz="1200" b="0" kern="1200" dirty="0">
                <a:solidFill>
                  <a:schemeClr val="tx1"/>
                </a:solidFill>
                <a:effectLst/>
                <a:latin typeface="+mn-lt"/>
                <a:ea typeface="+mn-ea"/>
                <a:cs typeface="+mn-cs"/>
              </a:rPr>
              <a:t>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Visual Studio Team Services (VSTS),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6/28/2018 1:26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3.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2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5.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10;"/>
          <p:cNvPicPr>
            <a:picLocks noChangeAspect="1"/>
          </p:cNvPicPr>
          <p:nvPr/>
        </p:nvPicPr>
        <p:blipFill>
          <a:blip r:embed="rId3"/>
          <a:stretch>
            <a:fillRect/>
          </a:stretch>
        </p:blipFill>
        <p:spPr>
          <a:xfrm>
            <a:off x="1425147" y="1142845"/>
            <a:ext cx="9642903" cy="542564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7247965" cy="615245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Setup and configure a serverless architecture, breaking down the solution to smaller components that are individually scalable, and allowing the customer to only pay for what they use.</a:t>
            </a: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Independently scale and break down business logic into discrete components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computer vision algorithms within AzureCreate a Logic App to act as a workflow</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Monitor the serverless topology, observing how well the solution scales when under load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Implement a Continuous Deployment DevOps process in the serverless architecture</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3486" y="1029050"/>
            <a:ext cx="3626358" cy="3626358"/>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VSTS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pPr lvl="1"/>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086731"/>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pPr lvl="1"/>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4978735"/>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pPr lvl="1"/>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6" name="Group 5" descr="Machine learning icon" title="Machine learning icon">
            <a:extLst>
              <a:ext uri="{FF2B5EF4-FFF2-40B4-BE49-F238E27FC236}">
                <a16:creationId xmlns:a16="http://schemas.microsoft.com/office/drawing/2014/main" id="{3D634A81-AE78-4C80-A5EE-80B5710781AE}"/>
              </a:ext>
            </a:extLst>
          </p:cNvPr>
          <p:cNvGrpSpPr/>
          <p:nvPr/>
        </p:nvGrpSpPr>
        <p:grpSpPr>
          <a:xfrm>
            <a:off x="10067190" y="515214"/>
            <a:ext cx="1462203" cy="1438600"/>
            <a:chOff x="4803823" y="1777197"/>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4803823" y="1777197"/>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5" name="Picture 4" descr="Machine learning" title="Machine learning">
              <a:extLst>
                <a:ext uri="{FF2B5EF4-FFF2-40B4-BE49-F238E27FC236}">
                  <a16:creationId xmlns:a16="http://schemas.microsoft.com/office/drawing/2014/main" id="{44874347-B6FA-4F32-9A08-61B331041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629" y="2212953"/>
              <a:ext cx="1610742" cy="1610742"/>
            </a:xfrm>
            <a:prstGeom prst="rect">
              <a:avLst/>
            </a:prstGeom>
          </p:spPr>
        </p:pic>
      </p:grpSp>
      <p:grpSp>
        <p:nvGrpSpPr>
          <p:cNvPr id="4" name="Group 3" descr="Document database icon" title="Document database icon">
            <a:extLst>
              <a:ext uri="{FF2B5EF4-FFF2-40B4-BE49-F238E27FC236}">
                <a16:creationId xmlns:a16="http://schemas.microsoft.com/office/drawing/2014/main" id="{1680AF57-ECD3-4692-934F-985FBADE544A}"/>
              </a:ext>
            </a:extLst>
          </p:cNvPr>
          <p:cNvGrpSpPr/>
          <p:nvPr/>
        </p:nvGrpSpPr>
        <p:grpSpPr>
          <a:xfrm>
            <a:off x="10067189" y="4230224"/>
            <a:ext cx="1462204" cy="1438600"/>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4" name="Picture 13" descr="Database" title="Database">
              <a:extLst>
                <a:ext uri="{FF2B5EF4-FFF2-40B4-BE49-F238E27FC236}">
                  <a16:creationId xmlns:a16="http://schemas.microsoft.com/office/drawing/2014/main" id="{FCF02218-5D20-40D9-9CF2-42E8F135E105}"/>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56003" y="2391392"/>
              <a:ext cx="1279994" cy="1279994"/>
            </a:xfrm>
            <a:prstGeom prst="rect">
              <a:avLst/>
            </a:prstGeom>
          </p:spPr>
        </p:pic>
      </p:grpSp>
      <p:grpSp>
        <p:nvGrpSpPr>
          <p:cNvPr id="9" name="Group 8" descr="Automated workflow icon" title="Automated workflow icon">
            <a:extLst>
              <a:ext uri="{FF2B5EF4-FFF2-40B4-BE49-F238E27FC236}">
                <a16:creationId xmlns:a16="http://schemas.microsoft.com/office/drawing/2014/main" id="{0D2729C2-50B4-40EB-9CA4-29D385789E9A}"/>
              </a:ext>
            </a:extLst>
          </p:cNvPr>
          <p:cNvGrpSpPr/>
          <p:nvPr/>
        </p:nvGrpSpPr>
        <p:grpSpPr>
          <a:xfrm>
            <a:off x="10067190" y="2450809"/>
            <a:ext cx="1462203" cy="1438599"/>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7" name="Picture 16" descr="Automated workflow icon" title="Automated workflow icon">
              <a:extLst>
                <a:ext uri="{FF2B5EF4-FFF2-40B4-BE49-F238E27FC236}">
                  <a16:creationId xmlns:a16="http://schemas.microsoft.com/office/drawing/2014/main" id="{BCF5412B-24EA-43E3-B131-D73776D6A7C4}"/>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539212" y="2391392"/>
              <a:ext cx="1279994" cy="1279994"/>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 title="Bar graph icon">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 title="Puzzle piece icon">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 title="Eye icon">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8EA8D-BD6C-4E17-9319-38CF4BBB0E74}">
  <ds:schemaRefs>
    <ds:schemaRef ds:uri="http://schemas.microsoft.com/sharepoint/v3/contenttype/forms"/>
  </ds:schemaRefs>
</ds:datastoreItem>
</file>

<file path=customXml/itemProps2.xml><?xml version="1.0" encoding="utf-8"?>
<ds:datastoreItem xmlns:ds="http://schemas.openxmlformats.org/officeDocument/2006/customXml" ds:itemID="{145ACDF0-9992-448F-AD32-5AF775DA13CC}">
  <ds:schemaRefs>
    <ds:schemaRef ds:uri="2023ac63-7b75-4916-a9ee-591457758ee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9c797ad-d7c3-4982-82b7-81352a75e4a5"/>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1B648BCF-D50A-451B-8D17-4234A91469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4284</Words>
  <Application>Microsoft Office PowerPoint</Application>
  <PresentationFormat>Widescreen</PresentationFormat>
  <Paragraphs>214</Paragraphs>
  <Slides>25</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Preferred objections handling </vt:lpstr>
      <vt:lpstr>Preferred objections handling</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architecture</dc:title>
  <dc:creator/>
  <cp:lastModifiedBy/>
  <cp:revision>3</cp:revision>
  <dcterms:created xsi:type="dcterms:W3CDTF">2018-02-11T23:02:36Z</dcterms:created>
  <dcterms:modified xsi:type="dcterms:W3CDTF">2018-06-28T22:31:05Z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2018-02-11T23:06:45.5784928Z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